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EF2F4F-9C6E-6185-8B51-929E93C1E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FF331C6-4F51-7858-EB47-A606B3EF7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333E3CA-54B6-355F-76A4-866AF1BC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158A836-B071-6DA2-78AC-EB0CBD0E5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847BA17-462C-7369-C8B8-D7DB3DC9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127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513B88-2716-F439-7F9E-833FA71E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F237386C-D99D-0BD1-B78A-88DBB4C7B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A26C877-6820-7412-02CE-AFD2AB10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70076EA-F31D-5CA0-0967-69086346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ABA319B-468B-FD2D-8915-CE3127FA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071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2C58B675-EC33-0F48-C4D5-E3C20D0E3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6A5A535A-A35F-4AC8-ABFE-AF6FC4749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FF6C8DA-CA87-C232-9A15-B066E935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A22BD3E2-9AF6-4039-FFA4-003777EC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AA6BD36-7064-1D79-3925-EC9D2B04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9152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4EDF36-1C88-0EE2-6A59-D441ACAE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690F167-A918-14FD-68E8-44580E90C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44721A9-E0E0-E297-4BB6-E59C25F8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38D5569E-A3CB-DA20-C5C6-2ADC3FA86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B337745-176A-EDE3-B547-85061B65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153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BE44A5-79C3-D018-67C0-E083AA267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78AD22-64D6-4436-7ED6-22E43DA82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6961F53-83C1-5D46-77D0-E08A84FD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2566550-E7C6-FC3B-B5ED-D75E0196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F9D337D-FE94-B47E-9027-D3CBE865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545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6801DE-CA9F-C3E8-B926-D80A3E23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0172E2E-4B13-B28E-AEBA-874B90043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54E67C39-7708-9AAD-6726-7827628B5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6867915-7604-ED68-A97B-64244291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1B2B096A-7CC1-7FE1-EADB-F03FA82B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AE738AF6-9F60-5940-76AE-14609713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508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114FD7-D79D-CFA8-ED5B-CE39DE58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7A008B-B2C4-73DD-C87B-C058F8564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B1DC7474-856F-77FE-9BE3-F036102A4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5F05FF5-E5FA-FB46-DD72-58DED5C80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55435F3E-2EAB-6CD7-F37C-C1855F996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DB8E5F7A-683F-B70B-13F2-07C3EFC9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2278591B-29DF-37A3-7C5A-62F5C370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1FB8A623-3B3F-EA5F-4EC4-8F79E181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866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134357-6393-8260-7A5C-B7BF2E9E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03E57007-1383-88B3-5BBC-768FB23C6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8FF43937-2351-9BE6-B2E6-00C6576A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231EB7D8-1269-02FB-B179-5AB20D9C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794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6FD73DB4-BE25-644E-72DD-54A00E67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7E283C25-BB2D-8C9B-C50F-4A66C31CD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40861879-12A4-3B3B-8538-9746537C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045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E4D5A8-C527-F51A-9BBC-DF0D224A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9AAE124-ACBC-C728-EB9B-5DC12589F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36EB44-57FA-C1D7-5C58-3634F7C81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387F9B6B-E4AC-95F7-7359-7CD1366A9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4C27B7A6-AE10-E218-98CD-85EFE784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B22C13C4-A556-6E9F-D914-CF012C46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525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CB70FC-599D-565A-4EED-97812062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5AE2EC8E-67C3-5043-78FC-DC064ABA5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62281858-0E29-D0F7-BB94-49EE28F5D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74E9FEC8-A190-BF50-EF76-298350C3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23FFCC21-E112-2D42-167D-4C439E0D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A4B36BF7-815D-2C80-B83A-84A906A6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506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1000">
              <a:schemeClr val="accent1">
                <a:lumMod val="45000"/>
                <a:lumOff val="55000"/>
              </a:schemeClr>
            </a:gs>
            <a:gs pos="78000">
              <a:schemeClr val="accent6">
                <a:lumMod val="60000"/>
                <a:lumOff val="40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C6C5A96D-DF53-A7F5-698D-E6DF72D1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1A7CA78-2D22-8011-F75B-1A99C0B8E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DC82BA3D-4561-BCFC-818E-7350DDCCD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AC563561-EE5A-F44D-6CC8-564F30119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FA11FAC-8F45-B99F-02C5-410FC9909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3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44000">
              <a:schemeClr val="bg1">
                <a:lumMod val="95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14359C0D-7089-31DB-C5F2-A7B1A8046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1387" y="3628926"/>
            <a:ext cx="5237093" cy="3229074"/>
          </a:xfrm>
        </p:spPr>
        <p:txBody>
          <a:bodyPr anchor="t">
            <a:normAutofit/>
          </a:bodyPr>
          <a:lstStyle/>
          <a:p>
            <a:pPr algn="ctr">
              <a:lnSpc>
                <a:spcPct val="50000"/>
              </a:lnSpc>
            </a:pPr>
            <a:r>
              <a:rPr lang="sk-SK" sz="20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Bc. Hajnalka Haneszová</a:t>
            </a:r>
          </a:p>
          <a:p>
            <a:pPr algn="ctr">
              <a:lnSpc>
                <a:spcPct val="50000"/>
              </a:lnSpc>
            </a:pPr>
            <a:r>
              <a:rPr lang="sk-SK" sz="20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Bc. </a:t>
            </a:r>
            <a:r>
              <a:rPr lang="sk-SK" sz="2000" b="1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Myroslav</a:t>
            </a:r>
            <a:r>
              <a:rPr lang="sk-SK" sz="20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sk-SK" sz="2000" b="1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Babinets</a:t>
            </a:r>
            <a:endParaRPr lang="sk-SK" sz="2000" b="1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>
              <a:lnSpc>
                <a:spcPct val="50000"/>
              </a:lnSpc>
            </a:pPr>
            <a:r>
              <a:rPr lang="sk-SK" sz="20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Bc. </a:t>
            </a:r>
            <a:r>
              <a:rPr lang="sk-SK" sz="2000" b="1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Vasyl</a:t>
            </a:r>
            <a:r>
              <a:rPr lang="sk-SK" sz="20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sk-SK" sz="2000" b="1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Dumnych</a:t>
            </a:r>
            <a:endParaRPr lang="sk-SK" sz="2000" b="1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>
              <a:lnSpc>
                <a:spcPct val="50000"/>
              </a:lnSpc>
            </a:pPr>
            <a:endParaRPr lang="sk-SK" sz="2000" b="1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>
              <a:lnSpc>
                <a:spcPct val="50000"/>
              </a:lnSpc>
            </a:pPr>
            <a:r>
              <a:rPr lang="sk-SK" sz="20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Mentori:</a:t>
            </a:r>
          </a:p>
          <a:p>
            <a:pPr algn="ctr">
              <a:lnSpc>
                <a:spcPct val="50000"/>
              </a:lnSpc>
            </a:pPr>
            <a:r>
              <a:rPr lang="sk-SK" sz="20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Ing. Radoslav </a:t>
            </a:r>
            <a:r>
              <a:rPr lang="sk-SK" sz="2000" b="1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Jízdý</a:t>
            </a:r>
            <a:endParaRPr lang="sk-SK" sz="2000" b="1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>
              <a:lnSpc>
                <a:spcPct val="50000"/>
              </a:lnSpc>
            </a:pPr>
            <a:r>
              <a:rPr lang="sv-SE" sz="20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Ing. Miroslav Michalko, PhD</a:t>
            </a:r>
            <a:r>
              <a:rPr lang="sv-SE" sz="1600" dirty="0"/>
              <a:t>.</a:t>
            </a:r>
            <a:endParaRPr lang="sk-SK" sz="1600" dirty="0"/>
          </a:p>
          <a:p>
            <a:pPr algn="ctr">
              <a:lnSpc>
                <a:spcPct val="50000"/>
              </a:lnSpc>
            </a:pPr>
            <a:endParaRPr lang="sk-SK" sz="1600" b="1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r">
              <a:lnSpc>
                <a:spcPct val="50000"/>
              </a:lnSpc>
            </a:pPr>
            <a:r>
              <a:rPr lang="sk-SK" sz="16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2022</a:t>
            </a:r>
            <a:endParaRPr lang="sk-SK" sz="2000" b="1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2" name="Obrázok 11" descr="Obrázok, na ktorom je text, vonkajšie, znak, modré&#10;&#10;Automaticky generovaný popis">
            <a:extLst>
              <a:ext uri="{FF2B5EF4-FFF2-40B4-BE49-F238E27FC236}">
                <a16:creationId xmlns:a16="http://schemas.microsoft.com/office/drawing/2014/main" id="{194CFEB3-3B73-6720-985D-69194BFB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1" y="415165"/>
            <a:ext cx="6027670" cy="602767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FD57DC2A-5883-B505-4786-E37711A2A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20" y="685444"/>
            <a:ext cx="2867025" cy="1638300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A769AB06-49DD-8472-86D7-3A5FE5738250}"/>
              </a:ext>
            </a:extLst>
          </p:cNvPr>
          <p:cNvSpPr txBox="1"/>
          <p:nvPr/>
        </p:nvSpPr>
        <p:spPr>
          <a:xfrm>
            <a:off x="7234919" y="2543361"/>
            <a:ext cx="457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6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Bluetooth </a:t>
            </a:r>
            <a:r>
              <a:rPr lang="sk-SK" sz="36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Sensor</a:t>
            </a:r>
            <a:endParaRPr lang="sk-SK" sz="36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0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text, elektronika, obvod&#10;&#10;Automaticky generovaný popis">
            <a:extLst>
              <a:ext uri="{FF2B5EF4-FFF2-40B4-BE49-F238E27FC236}">
                <a16:creationId xmlns:a16="http://schemas.microsoft.com/office/drawing/2014/main" id="{9D9EC651-1BDB-3D5B-CA97-896F4F531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C5E281C-AA10-015C-AF40-0EB555B9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883" y="4051590"/>
            <a:ext cx="3691581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700" b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Ďakujeme</a:t>
            </a:r>
            <a:r>
              <a:rPr lang="en-US" sz="37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za </a:t>
            </a:r>
            <a:r>
              <a:rPr lang="en-US" sz="3700" b="1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pozornosť</a:t>
            </a:r>
            <a:r>
              <a:rPr lang="en-US" sz="37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8705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37E7B0-A933-DCDB-43CA-62768E64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805" y="363894"/>
            <a:ext cx="5140390" cy="116534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sk-SK" sz="54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Problematika</a:t>
            </a:r>
            <a:endParaRPr lang="en-US" sz="5400" b="1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4AB3C966-11E3-4946-51C6-BA48E873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sk-SK" sz="28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Diaľkové ovládanie – Bluetooth </a:t>
            </a:r>
            <a:r>
              <a:rPr lang="sk-SK" sz="28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low</a:t>
            </a:r>
            <a:r>
              <a:rPr lang="sk-SK" sz="28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sk-SK" sz="28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energy</a:t>
            </a:r>
            <a:r>
              <a:rPr lang="sk-SK" sz="28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(BLE)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sk-SK" sz="28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Spotreba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sk-SK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- Autonómne zariadenie s nízkou spotrebou – výdrž batérie napr. 10 rokov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76996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 descr="Obrázok, na ktorom je satelit, doprava&#10;&#10;Automaticky generovaný popis">
            <a:extLst>
              <a:ext uri="{FF2B5EF4-FFF2-40B4-BE49-F238E27FC236}">
                <a16:creationId xmlns:a16="http://schemas.microsoft.com/office/drawing/2014/main" id="{B3736130-365E-1BAB-835F-4585B6E40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04" y="2524313"/>
            <a:ext cx="5673501" cy="421919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BlokTextu 10">
            <a:extLst>
              <a:ext uri="{FF2B5EF4-FFF2-40B4-BE49-F238E27FC236}">
                <a16:creationId xmlns:a16="http://schemas.microsoft.com/office/drawing/2014/main" id="{3F9C59F6-1071-717F-33C5-F1F411A21474}"/>
              </a:ext>
            </a:extLst>
          </p:cNvPr>
          <p:cNvSpPr txBox="1"/>
          <p:nvPr/>
        </p:nvSpPr>
        <p:spPr>
          <a:xfrm>
            <a:off x="937004" y="4633910"/>
            <a:ext cx="3496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Ovládanie</a:t>
            </a:r>
            <a:r>
              <a:rPr lang="sk-SK" sz="32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na diaľku</a:t>
            </a: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9A91E2C8-D3BD-3944-205D-7F4D5CE679FB}"/>
              </a:ext>
            </a:extLst>
          </p:cNvPr>
          <p:cNvSpPr txBox="1"/>
          <p:nvPr/>
        </p:nvSpPr>
        <p:spPr>
          <a:xfrm>
            <a:off x="924161" y="5981916"/>
            <a:ext cx="372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a. Fyzický prístup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A33A310-4378-0B52-D69F-4EFB7D213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F7D3B57D-EA7F-C704-B6F8-A792E2DC8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082" y="192453"/>
            <a:ext cx="5630115" cy="376091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9978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okTextu 10">
            <a:extLst>
              <a:ext uri="{FF2B5EF4-FFF2-40B4-BE49-F238E27FC236}">
                <a16:creationId xmlns:a16="http://schemas.microsoft.com/office/drawing/2014/main" id="{3F9C59F6-1071-717F-33C5-F1F411A21474}"/>
              </a:ext>
            </a:extLst>
          </p:cNvPr>
          <p:cNvSpPr txBox="1"/>
          <p:nvPr/>
        </p:nvSpPr>
        <p:spPr>
          <a:xfrm>
            <a:off x="4396280" y="3602351"/>
            <a:ext cx="3496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Ovládanie</a:t>
            </a:r>
            <a:r>
              <a:rPr lang="sk-SK" sz="32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na diaľku</a:t>
            </a: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9A91E2C8-D3BD-3944-205D-7F4D5CE679FB}"/>
              </a:ext>
            </a:extLst>
          </p:cNvPr>
          <p:cNvSpPr txBox="1"/>
          <p:nvPr/>
        </p:nvSpPr>
        <p:spPr>
          <a:xfrm>
            <a:off x="4933260" y="4999332"/>
            <a:ext cx="6590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Bez možností iného signálu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Využitie Bluetooth – </a:t>
            </a:r>
            <a:r>
              <a:rPr lang="sk-SK" sz="24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Mesh</a:t>
            </a:r>
            <a:r>
              <a:rPr lang="sk-SK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sieť</a:t>
            </a:r>
          </a:p>
        </p:txBody>
      </p:sp>
      <p:pic>
        <p:nvPicPr>
          <p:cNvPr id="19" name="Zástupný objekt pre obsah 18">
            <a:extLst>
              <a:ext uri="{FF2B5EF4-FFF2-40B4-BE49-F238E27FC236}">
                <a16:creationId xmlns:a16="http://schemas.microsoft.com/office/drawing/2014/main" id="{5165B7AB-B7D0-2374-EA57-21B69561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2" y="39910"/>
            <a:ext cx="4263736" cy="4263736"/>
          </a:xfrm>
          <a:effectLst>
            <a:softEdge rad="139700"/>
          </a:effectLst>
        </p:spPr>
      </p:pic>
      <p:pic>
        <p:nvPicPr>
          <p:cNvPr id="20" name="Obrázok 19">
            <a:extLst>
              <a:ext uri="{FF2B5EF4-FFF2-40B4-BE49-F238E27FC236}">
                <a16:creationId xmlns:a16="http://schemas.microsoft.com/office/drawing/2014/main" id="{80C2A31F-4D7C-40FF-D942-EC34E5A3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2" y="3602351"/>
            <a:ext cx="4360718" cy="2908599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22" name="Obrázok 21">
            <a:extLst>
              <a:ext uri="{FF2B5EF4-FFF2-40B4-BE49-F238E27FC236}">
                <a16:creationId xmlns:a16="http://schemas.microsoft.com/office/drawing/2014/main" id="{BD6657C9-D81A-499D-F131-167F9CC7B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82" y="39910"/>
            <a:ext cx="5216236" cy="347922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74650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A4E3A4-F226-365A-C66D-95E8CC45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637" y="154569"/>
            <a:ext cx="5089994" cy="126064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sk-SK" sz="5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Spotreba</a:t>
            </a:r>
            <a:endParaRPr lang="en-US" sz="54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D287E09F-B190-16BE-75BC-6CB8231A4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93136" cy="4149149"/>
          </a:xfrm>
        </p:spPr>
        <p:txBody>
          <a:bodyPr>
            <a:normAutofit/>
          </a:bodyPr>
          <a:lstStyle/>
          <a:p>
            <a:r>
              <a:rPr lang="sk-SK" dirty="0"/>
              <a:t>Nízka spotreba 3,4 – 4,3 </a:t>
            </a:r>
            <a:r>
              <a:rPr lang="sk-SK" dirty="0" err="1"/>
              <a:t>mA</a:t>
            </a:r>
            <a:br>
              <a:rPr lang="sk-SK" dirty="0"/>
            </a:br>
            <a:br>
              <a:rPr lang="sk-SK" dirty="0"/>
            </a:br>
            <a:br>
              <a:rPr lang="sk-SK" dirty="0"/>
            </a:br>
            <a:br>
              <a:rPr lang="sk-SK" dirty="0"/>
            </a:br>
            <a:br>
              <a:rPr lang="sk-SK" dirty="0"/>
            </a:br>
            <a:br>
              <a:rPr lang="sk-SK" dirty="0"/>
            </a:br>
            <a:endParaRPr lang="sk-SK" dirty="0"/>
          </a:p>
        </p:txBody>
      </p:sp>
      <p:pic>
        <p:nvPicPr>
          <p:cNvPr id="8" name="Obrázok 7" descr="Obrázok, na ktorom je osoba&#10;&#10;Automaticky generovaný popis">
            <a:extLst>
              <a:ext uri="{FF2B5EF4-FFF2-40B4-BE49-F238E27FC236}">
                <a16:creationId xmlns:a16="http://schemas.microsoft.com/office/drawing/2014/main" id="{CD25575F-FF15-7352-A2A6-6A4073BD6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58" y="1415216"/>
            <a:ext cx="5550617" cy="302683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E81812BC-9EBC-0403-1208-76CCE5A57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1" y="2748332"/>
            <a:ext cx="5108951" cy="3834294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C0585BB3-491A-A060-D7EC-BE999D92F3DE}"/>
              </a:ext>
            </a:extLst>
          </p:cNvPr>
          <p:cNvSpPr txBox="1"/>
          <p:nvPr/>
        </p:nvSpPr>
        <p:spPr>
          <a:xfrm>
            <a:off x="6096000" y="4808302"/>
            <a:ext cx="58263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dirty="0"/>
              <a:t>Možnosť</a:t>
            </a:r>
            <a:r>
              <a:rPr lang="sk-SK" sz="2400" dirty="0"/>
              <a:t> </a:t>
            </a:r>
            <a:r>
              <a:rPr lang="sk-SK" sz="2800" dirty="0"/>
              <a:t>využitia energia prostredia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122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 descr="Obrázok, na ktorom je strom, vonkajšie, veverička, cicavec&#10;&#10;Automaticky generovaný popis">
            <a:extLst>
              <a:ext uri="{FF2B5EF4-FFF2-40B4-BE49-F238E27FC236}">
                <a16:creationId xmlns:a16="http://schemas.microsoft.com/office/drawing/2014/main" id="{82709959-BCAF-8F97-F520-4CE84742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4" r="2" b="1843"/>
          <a:stretch/>
        </p:blipFill>
        <p:spPr>
          <a:xfrm>
            <a:off x="6162675" y="63879"/>
            <a:ext cx="6524628" cy="3406130"/>
          </a:xfrm>
          <a:custGeom>
            <a:avLst/>
            <a:gdLst/>
            <a:ahLst/>
            <a:cxnLst/>
            <a:rect l="l" t="t" r="r" b="b"/>
            <a:pathLst>
              <a:path w="6649073" h="3387852">
                <a:moveTo>
                  <a:pt x="0" y="0"/>
                </a:moveTo>
                <a:lnTo>
                  <a:pt x="5064418" y="0"/>
                </a:lnTo>
                <a:lnTo>
                  <a:pt x="6338666" y="0"/>
                </a:lnTo>
                <a:lnTo>
                  <a:pt x="6649073" y="0"/>
                </a:lnTo>
                <a:lnTo>
                  <a:pt x="6649073" y="3387852"/>
                </a:lnTo>
                <a:lnTo>
                  <a:pt x="6338666" y="3387852"/>
                </a:lnTo>
                <a:lnTo>
                  <a:pt x="5064418" y="3387852"/>
                </a:lnTo>
                <a:lnTo>
                  <a:pt x="1617516" y="3387852"/>
                </a:lnTo>
                <a:lnTo>
                  <a:pt x="1616328" y="3337395"/>
                </a:lnTo>
                <a:cubicBezTo>
                  <a:pt x="1549534" y="1928213"/>
                  <a:pt x="985089" y="708413"/>
                  <a:pt x="22123" y="14997"/>
                </a:cubicBezTo>
                <a:close/>
              </a:path>
            </a:pathLst>
          </a:cu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C6B45A3-7FE6-CEB2-18DD-1916144B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40" y="-171450"/>
            <a:ext cx="5274860" cy="168882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Motivácia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5" name="Zástupný objekt pre obsah 4" descr="Obrázok, na ktorom je strom, trávnik, vonkajšie, cesta&#10;&#10;Automaticky generovaný popis">
            <a:extLst>
              <a:ext uri="{FF2B5EF4-FFF2-40B4-BE49-F238E27FC236}">
                <a16:creationId xmlns:a16="http://schemas.microsoft.com/office/drawing/2014/main" id="{BAD59352-A12D-55C4-26EF-E495DD62A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95926" y="3470009"/>
            <a:ext cx="6819900" cy="4351338"/>
          </a:xfrm>
          <a:custGeom>
            <a:avLst/>
            <a:gdLst/>
            <a:ahLst/>
            <a:cxnLst/>
            <a:rect l="l" t="t" r="r" b="b"/>
            <a:pathLst>
              <a:path w="7528500" h="3387852">
                <a:moveTo>
                  <a:pt x="2499187" y="0"/>
                </a:moveTo>
                <a:lnTo>
                  <a:pt x="6611755" y="0"/>
                </a:lnTo>
                <a:lnTo>
                  <a:pt x="7218398" y="0"/>
                </a:lnTo>
                <a:lnTo>
                  <a:pt x="7528500" y="0"/>
                </a:lnTo>
                <a:lnTo>
                  <a:pt x="7528500" y="3387852"/>
                </a:lnTo>
                <a:lnTo>
                  <a:pt x="7218398" y="3387852"/>
                </a:lnTo>
                <a:lnTo>
                  <a:pt x="6611755" y="3387852"/>
                </a:lnTo>
                <a:lnTo>
                  <a:pt x="0" y="3387852"/>
                </a:lnTo>
                <a:lnTo>
                  <a:pt x="111756" y="3310451"/>
                </a:lnTo>
                <a:cubicBezTo>
                  <a:pt x="285574" y="3182960"/>
                  <a:pt x="456201" y="3045249"/>
                  <a:pt x="628405" y="2904666"/>
                </a:cubicBezTo>
                <a:cubicBezTo>
                  <a:pt x="1574029" y="2132691"/>
                  <a:pt x="2502754" y="1498983"/>
                  <a:pt x="2502754" y="151508"/>
                </a:cubicBezTo>
                <a:close/>
              </a:path>
            </a:pathLst>
          </a:cu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47DC0839-F52D-064E-A7F2-E39B12E9EA3C}"/>
              </a:ext>
            </a:extLst>
          </p:cNvPr>
          <p:cNvSpPr txBox="1"/>
          <p:nvPr/>
        </p:nvSpPr>
        <p:spPr>
          <a:xfrm>
            <a:off x="821140" y="1517374"/>
            <a:ext cx="455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Predstav si...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611635B0-A11E-0673-56C5-1C264C80B2BC}"/>
              </a:ext>
            </a:extLst>
          </p:cNvPr>
          <p:cNvSpPr txBox="1"/>
          <p:nvPr/>
        </p:nvSpPr>
        <p:spPr>
          <a:xfrm>
            <a:off x="821140" y="2095500"/>
            <a:ext cx="5421040" cy="352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 v lese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Potrebuješ sledovať teplotu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Máš také zariadenie ...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... ovládateľné na diaľku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... vydrží aj roky, bez ľudskej pomoci – efektívne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... senzormi sníma teplotu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... po presiahnutí kritickej hodnoty sa zapne </a:t>
            </a:r>
            <a:r>
              <a:rPr lang="sk-SK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hrievač</a:t>
            </a:r>
            <a:endParaRPr lang="sk-SK" sz="2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026" name="Picture 2" descr="500w Mini Glow Infra-red Animal Heater – The Lamp Company">
            <a:extLst>
              <a:ext uri="{FF2B5EF4-FFF2-40B4-BE49-F238E27FC236}">
                <a16:creationId xmlns:a16="http://schemas.microsoft.com/office/drawing/2014/main" id="{572EC2F4-DAD0-A785-E41E-E71344273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216" y="5614890"/>
            <a:ext cx="1532245" cy="131554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05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64C2B5-E8B7-F550-43C3-51A614B3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Realizácia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4422903-FEE7-54F5-A6B4-499A0C399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5025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BlueNRG</a:t>
            </a: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-LPS: nízko spotrebný zariadenie zabudovaný Bluetoothom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CB9887FB-5FDC-E5B9-8114-AE3CA3DEA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466" y="770205"/>
            <a:ext cx="6049334" cy="57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2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64C2B5-E8B7-F550-43C3-51A614B3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Realizácia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4422903-FEE7-54F5-A6B4-499A0C399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5025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Wise-Studio</a:t>
            </a:r>
            <a:endParaRPr lang="sk-SK" sz="2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8E76DB0F-1277-A377-8C98-2480B8CD9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4" t="22500" r="26416" b="27201"/>
          <a:stretch/>
        </p:blipFill>
        <p:spPr>
          <a:xfrm>
            <a:off x="1549366" y="2371893"/>
            <a:ext cx="2892005" cy="4223158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0F82D6DC-C896-9438-490A-78FFFF750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6" t="12917" r="9965" b="21528"/>
          <a:stretch/>
        </p:blipFill>
        <p:spPr>
          <a:xfrm>
            <a:off x="4756193" y="2582790"/>
            <a:ext cx="6987453" cy="401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6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0535C9-D751-F569-F367-0E7AB46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512" y="-161731"/>
            <a:ext cx="5618431" cy="161402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sk-SK" sz="60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Team</a:t>
            </a:r>
            <a:endParaRPr lang="en-US" sz="6000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9" name="Zástupný objekt pre obsah 8">
            <a:extLst>
              <a:ext uri="{FF2B5EF4-FFF2-40B4-BE49-F238E27FC236}">
                <a16:creationId xmlns:a16="http://schemas.microsoft.com/office/drawing/2014/main" id="{DD08F39F-E30D-74D4-34B4-EE2E394FE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7" r="8923" b="-1"/>
          <a:stretch/>
        </p:blipFill>
        <p:spPr>
          <a:xfrm>
            <a:off x="-29769" y="-9525"/>
            <a:ext cx="12221769" cy="6857990"/>
          </a:xfrm>
          <a:prstGeom prst="rect">
            <a:avLst/>
          </a:prstGeom>
        </p:spPr>
      </p:pic>
      <p:grpSp>
        <p:nvGrpSpPr>
          <p:cNvPr id="25" name="Skupina 24">
            <a:extLst>
              <a:ext uri="{FF2B5EF4-FFF2-40B4-BE49-F238E27FC236}">
                <a16:creationId xmlns:a16="http://schemas.microsoft.com/office/drawing/2014/main" id="{14B28646-84C2-C50D-098B-180A182229CE}"/>
              </a:ext>
            </a:extLst>
          </p:cNvPr>
          <p:cNvGrpSpPr/>
          <p:nvPr/>
        </p:nvGrpSpPr>
        <p:grpSpPr>
          <a:xfrm>
            <a:off x="458744" y="1322020"/>
            <a:ext cx="3303036" cy="3705873"/>
            <a:chOff x="461414" y="1738456"/>
            <a:chExt cx="3303036" cy="3705873"/>
          </a:xfrm>
        </p:grpSpPr>
        <p:pic>
          <p:nvPicPr>
            <p:cNvPr id="13" name="Obrázok 12" descr="Obrázok, na ktorom je text, tmavé&#10;&#10;Automaticky generovaný popis">
              <a:extLst>
                <a:ext uri="{FF2B5EF4-FFF2-40B4-BE49-F238E27FC236}">
                  <a16:creationId xmlns:a16="http://schemas.microsoft.com/office/drawing/2014/main" id="{A8D4EE50-9B45-7078-704E-6FB4A5493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7" r="17292"/>
            <a:stretch/>
          </p:blipFill>
          <p:spPr>
            <a:xfrm>
              <a:off x="461414" y="1738456"/>
              <a:ext cx="3303036" cy="3094476"/>
            </a:xfrm>
            <a:prstGeom prst="ellipse">
              <a:avLst/>
            </a:prstGeom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01E61DF4-17DD-4C92-1E21-643E1CE9DE1E}"/>
                </a:ext>
              </a:extLst>
            </p:cNvPr>
            <p:cNvSpPr txBox="1"/>
            <p:nvPr/>
          </p:nvSpPr>
          <p:spPr>
            <a:xfrm>
              <a:off x="550506" y="5074997"/>
              <a:ext cx="3213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Bc. </a:t>
              </a:r>
              <a:r>
                <a:rPr lang="sk-SK" dirty="0" err="1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Myroslav</a:t>
              </a:r>
              <a:r>
                <a:rPr lang="sk-SK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 </a:t>
              </a:r>
              <a:r>
                <a:rPr lang="sk-SK" dirty="0" err="1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Babinets</a:t>
              </a:r>
              <a:endParaRPr lang="sk-SK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67296FD5-65E1-96D4-F094-36A2B91BD809}"/>
              </a:ext>
            </a:extLst>
          </p:cNvPr>
          <p:cNvGrpSpPr/>
          <p:nvPr/>
        </p:nvGrpSpPr>
        <p:grpSpPr>
          <a:xfrm>
            <a:off x="4196265" y="1322020"/>
            <a:ext cx="3476928" cy="3700516"/>
            <a:chOff x="4225844" y="1738456"/>
            <a:chExt cx="3476928" cy="3700516"/>
          </a:xfrm>
        </p:grpSpPr>
        <p:pic>
          <p:nvPicPr>
            <p:cNvPr id="14" name="Obrázok 13" descr="Obrázok, na ktorom je text, tmavé&#10;&#10;Automaticky generovaný popis">
              <a:extLst>
                <a:ext uri="{FF2B5EF4-FFF2-40B4-BE49-F238E27FC236}">
                  <a16:creationId xmlns:a16="http://schemas.microsoft.com/office/drawing/2014/main" id="{7F7D6D78-3FCF-5672-27C7-351194A1B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7" r="17292"/>
            <a:stretch/>
          </p:blipFill>
          <p:spPr>
            <a:xfrm>
              <a:off x="4225844" y="1738456"/>
              <a:ext cx="3303036" cy="3094476"/>
            </a:xfrm>
            <a:prstGeom prst="ellipse">
              <a:avLst/>
            </a:prstGeom>
          </p:spPr>
        </p:pic>
        <p:sp>
          <p:nvSpPr>
            <p:cNvPr id="19" name="BlokTextu 18">
              <a:extLst>
                <a:ext uri="{FF2B5EF4-FFF2-40B4-BE49-F238E27FC236}">
                  <a16:creationId xmlns:a16="http://schemas.microsoft.com/office/drawing/2014/main" id="{1B8262D6-D8F5-135F-D160-68540D867233}"/>
                </a:ext>
              </a:extLst>
            </p:cNvPr>
            <p:cNvSpPr txBox="1"/>
            <p:nvPr/>
          </p:nvSpPr>
          <p:spPr>
            <a:xfrm>
              <a:off x="4488828" y="5069640"/>
              <a:ext cx="3213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Bc. Hajnalka Haneszová</a:t>
              </a:r>
            </a:p>
          </p:txBody>
        </p:sp>
      </p:grpSp>
      <p:grpSp>
        <p:nvGrpSpPr>
          <p:cNvPr id="29" name="Skupina 28">
            <a:extLst>
              <a:ext uri="{FF2B5EF4-FFF2-40B4-BE49-F238E27FC236}">
                <a16:creationId xmlns:a16="http://schemas.microsoft.com/office/drawing/2014/main" id="{8864C1D6-19D8-413D-F58D-02BEA3565ACA}"/>
              </a:ext>
            </a:extLst>
          </p:cNvPr>
          <p:cNvGrpSpPr/>
          <p:nvPr/>
        </p:nvGrpSpPr>
        <p:grpSpPr>
          <a:xfrm>
            <a:off x="8053721" y="1299536"/>
            <a:ext cx="3757750" cy="3690410"/>
            <a:chOff x="8107679" y="1738456"/>
            <a:chExt cx="3757750" cy="3690410"/>
          </a:xfrm>
        </p:grpSpPr>
        <p:pic>
          <p:nvPicPr>
            <p:cNvPr id="15" name="Obrázok 14" descr="Obrázok, na ktorom je text, tmavé&#10;&#10;Automaticky generovaný popis">
              <a:extLst>
                <a:ext uri="{FF2B5EF4-FFF2-40B4-BE49-F238E27FC236}">
                  <a16:creationId xmlns:a16="http://schemas.microsoft.com/office/drawing/2014/main" id="{D9A52693-A9ED-7AC4-5EE2-899E31EF9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7" r="17292"/>
            <a:stretch/>
          </p:blipFill>
          <p:spPr>
            <a:xfrm>
              <a:off x="8107679" y="1738456"/>
              <a:ext cx="3303036" cy="3094476"/>
            </a:xfrm>
            <a:prstGeom prst="ellipse">
              <a:avLst/>
            </a:prstGeom>
          </p:spPr>
        </p:pic>
        <p:sp>
          <p:nvSpPr>
            <p:cNvPr id="21" name="BlokTextu 20">
              <a:extLst>
                <a:ext uri="{FF2B5EF4-FFF2-40B4-BE49-F238E27FC236}">
                  <a16:creationId xmlns:a16="http://schemas.microsoft.com/office/drawing/2014/main" id="{7BED36BC-07A7-983E-8DDF-AEE05E014D38}"/>
                </a:ext>
              </a:extLst>
            </p:cNvPr>
            <p:cNvSpPr txBox="1"/>
            <p:nvPr/>
          </p:nvSpPr>
          <p:spPr>
            <a:xfrm>
              <a:off x="8651485" y="5059534"/>
              <a:ext cx="3213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Bc. </a:t>
              </a:r>
              <a:r>
                <a:rPr lang="sk-SK" dirty="0" err="1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Vasyl</a:t>
              </a:r>
              <a:r>
                <a:rPr lang="sk-SK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 </a:t>
              </a:r>
              <a:r>
                <a:rPr lang="sk-SK" dirty="0" err="1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Dumnych</a:t>
              </a:r>
              <a:endParaRPr lang="sk-SK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23" name="BlokTextu 22">
            <a:extLst>
              <a:ext uri="{FF2B5EF4-FFF2-40B4-BE49-F238E27FC236}">
                <a16:creationId xmlns:a16="http://schemas.microsoft.com/office/drawing/2014/main" id="{2E525239-CF85-5728-E562-DD13C09298BE}"/>
              </a:ext>
            </a:extLst>
          </p:cNvPr>
          <p:cNvSpPr txBox="1"/>
          <p:nvPr/>
        </p:nvSpPr>
        <p:spPr>
          <a:xfrm>
            <a:off x="2072719" y="5212497"/>
            <a:ext cx="79870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Mentor</a:t>
            </a:r>
            <a:r>
              <a:rPr lang="sk-SK" sz="2800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</a:t>
            </a:r>
            <a:r>
              <a:rPr lang="sv-SE" sz="2800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endParaRPr lang="sk-SK" sz="2800" b="1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sk-SK" sz="2800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Ing. Radoslav </a:t>
            </a:r>
            <a:r>
              <a:rPr lang="sk-SK" sz="2800" b="1" dirty="0" err="1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Jízdný</a:t>
            </a:r>
            <a:endParaRPr lang="sk-SK" sz="2800" b="1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/>
            <a:r>
              <a:rPr lang="sv-SE" sz="2800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Ing. Miroslav Michalko, PhD</a:t>
            </a:r>
            <a:r>
              <a:rPr lang="sv-SE" dirty="0"/>
              <a:t>.</a:t>
            </a:r>
            <a:endParaRPr lang="sk-SK" dirty="0"/>
          </a:p>
        </p:txBody>
      </p:sp>
      <p:sp>
        <p:nvSpPr>
          <p:cNvPr id="3" name="Nadpis 1">
            <a:extLst>
              <a:ext uri="{FF2B5EF4-FFF2-40B4-BE49-F238E27FC236}">
                <a16:creationId xmlns:a16="http://schemas.microsoft.com/office/drawing/2014/main" id="{1D2213B2-7E14-7A39-450A-18A0186A3C6A}"/>
              </a:ext>
            </a:extLst>
          </p:cNvPr>
          <p:cNvSpPr txBox="1">
            <a:spLocks/>
          </p:cNvSpPr>
          <p:nvPr/>
        </p:nvSpPr>
        <p:spPr>
          <a:xfrm>
            <a:off x="841157" y="9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Náš tím</a:t>
            </a:r>
          </a:p>
        </p:txBody>
      </p:sp>
    </p:spTree>
    <p:extLst>
      <p:ext uri="{BB962C8B-B14F-4D97-AF65-F5344CB8AC3E}">
        <p14:creationId xmlns:p14="http://schemas.microsoft.com/office/powerpoint/2010/main" val="15233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ív Office">
  <a:themeElements>
    <a:clrScheme name="Modrozelená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2801</TotalTime>
  <Words>170</Words>
  <Application>Microsoft Office PowerPoint</Application>
  <PresentationFormat>Širokouhlá</PresentationFormat>
  <Paragraphs>44</Paragraphs>
  <Slides>10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Cascadia Code</vt:lpstr>
      <vt:lpstr>Cascadia Code SemiBold</vt:lpstr>
      <vt:lpstr>Motív Office</vt:lpstr>
      <vt:lpstr>Prezentácia programu PowerPoint</vt:lpstr>
      <vt:lpstr>Problematika</vt:lpstr>
      <vt:lpstr>Prezentácia programu PowerPoint</vt:lpstr>
      <vt:lpstr>Prezentácia programu PowerPoint</vt:lpstr>
      <vt:lpstr>Spotreba</vt:lpstr>
      <vt:lpstr>Motivácia</vt:lpstr>
      <vt:lpstr>Realizácia</vt:lpstr>
      <vt:lpstr>Realizácia</vt:lpstr>
      <vt:lpstr>Team</vt:lpstr>
      <vt:lpstr>Ďakujeme za pozornosť!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Hajnalka Haneszová</dc:creator>
  <cp:lastModifiedBy>Hajnalka Haneszová</cp:lastModifiedBy>
  <cp:revision>8</cp:revision>
  <dcterms:created xsi:type="dcterms:W3CDTF">2023-01-05T08:24:07Z</dcterms:created>
  <dcterms:modified xsi:type="dcterms:W3CDTF">2023-01-17T08:22:28Z</dcterms:modified>
</cp:coreProperties>
</file>